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46805850"/>
  <p:notesSz cx="31581725" cy="37919025"/>
  <p:defaultTextStyle>
    <a:defPPr>
      <a:defRPr lang="es-ES"/>
    </a:defPPr>
    <a:lvl1pPr algn="l" rtl="0" eaLnBrk="0" fontAlgn="base" hangingPunct="0">
      <a:spcBef>
        <a:spcPct val="0"/>
      </a:spcBef>
      <a:spcAft>
        <a:spcPct val="0"/>
      </a:spcAft>
      <a:defRPr sz="8100" kern="1200">
        <a:solidFill>
          <a:schemeClr val="tx1"/>
        </a:solidFill>
        <a:latin typeface="Arial" charset="0"/>
        <a:ea typeface="+mn-ea"/>
        <a:cs typeface="+mn-cs"/>
      </a:defRPr>
    </a:lvl1pPr>
    <a:lvl2pPr marL="457200" algn="l" rtl="0" eaLnBrk="0" fontAlgn="base" hangingPunct="0">
      <a:spcBef>
        <a:spcPct val="0"/>
      </a:spcBef>
      <a:spcAft>
        <a:spcPct val="0"/>
      </a:spcAft>
      <a:defRPr sz="8100" kern="1200">
        <a:solidFill>
          <a:schemeClr val="tx1"/>
        </a:solidFill>
        <a:latin typeface="Arial" charset="0"/>
        <a:ea typeface="+mn-ea"/>
        <a:cs typeface="+mn-cs"/>
      </a:defRPr>
    </a:lvl2pPr>
    <a:lvl3pPr marL="914400" algn="l" rtl="0" eaLnBrk="0" fontAlgn="base" hangingPunct="0">
      <a:spcBef>
        <a:spcPct val="0"/>
      </a:spcBef>
      <a:spcAft>
        <a:spcPct val="0"/>
      </a:spcAft>
      <a:defRPr sz="8100" kern="1200">
        <a:solidFill>
          <a:schemeClr val="tx1"/>
        </a:solidFill>
        <a:latin typeface="Arial" charset="0"/>
        <a:ea typeface="+mn-ea"/>
        <a:cs typeface="+mn-cs"/>
      </a:defRPr>
    </a:lvl3pPr>
    <a:lvl4pPr marL="1371600" algn="l" rtl="0" eaLnBrk="0" fontAlgn="base" hangingPunct="0">
      <a:spcBef>
        <a:spcPct val="0"/>
      </a:spcBef>
      <a:spcAft>
        <a:spcPct val="0"/>
      </a:spcAft>
      <a:defRPr sz="8100" kern="1200">
        <a:solidFill>
          <a:schemeClr val="tx1"/>
        </a:solidFill>
        <a:latin typeface="Arial" charset="0"/>
        <a:ea typeface="+mn-ea"/>
        <a:cs typeface="+mn-cs"/>
      </a:defRPr>
    </a:lvl4pPr>
    <a:lvl5pPr marL="1828800" algn="l" rtl="0" eaLnBrk="0" fontAlgn="base" hangingPunct="0">
      <a:spcBef>
        <a:spcPct val="0"/>
      </a:spcBef>
      <a:spcAft>
        <a:spcPct val="0"/>
      </a:spcAft>
      <a:defRPr sz="8100" kern="1200">
        <a:solidFill>
          <a:schemeClr val="tx1"/>
        </a:solidFill>
        <a:latin typeface="Arial" charset="0"/>
        <a:ea typeface="+mn-ea"/>
        <a:cs typeface="+mn-cs"/>
      </a:defRPr>
    </a:lvl5pPr>
    <a:lvl6pPr marL="2286000" algn="l" defTabSz="914400" rtl="0" eaLnBrk="1" latinLnBrk="0" hangingPunct="1">
      <a:defRPr sz="8100" kern="1200">
        <a:solidFill>
          <a:schemeClr val="tx1"/>
        </a:solidFill>
        <a:latin typeface="Arial" charset="0"/>
        <a:ea typeface="+mn-ea"/>
        <a:cs typeface="+mn-cs"/>
      </a:defRPr>
    </a:lvl6pPr>
    <a:lvl7pPr marL="2743200" algn="l" defTabSz="914400" rtl="0" eaLnBrk="1" latinLnBrk="0" hangingPunct="1">
      <a:defRPr sz="8100" kern="1200">
        <a:solidFill>
          <a:schemeClr val="tx1"/>
        </a:solidFill>
        <a:latin typeface="Arial" charset="0"/>
        <a:ea typeface="+mn-ea"/>
        <a:cs typeface="+mn-cs"/>
      </a:defRPr>
    </a:lvl7pPr>
    <a:lvl8pPr marL="3200400" algn="l" defTabSz="914400" rtl="0" eaLnBrk="1" latinLnBrk="0" hangingPunct="1">
      <a:defRPr sz="8100" kern="1200">
        <a:solidFill>
          <a:schemeClr val="tx1"/>
        </a:solidFill>
        <a:latin typeface="Arial" charset="0"/>
        <a:ea typeface="+mn-ea"/>
        <a:cs typeface="+mn-cs"/>
      </a:defRPr>
    </a:lvl8pPr>
    <a:lvl9pPr marL="3657600" algn="l" defTabSz="914400" rtl="0" eaLnBrk="1" latinLnBrk="0" hangingPunct="1">
      <a:defRPr sz="8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742">
          <p15:clr>
            <a:srgbClr val="A4A3A4"/>
          </p15:clr>
        </p15:guide>
        <p15:guide id="2" pos="1020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FFCC66"/>
    <a:srgbClr val="CC6600"/>
    <a:srgbClr val="990000"/>
    <a:srgbClr val="ECBA90"/>
    <a:srgbClr val="E59F65"/>
    <a:srgbClr val="008000"/>
    <a:srgbClr val="C1F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62" autoAdjust="0"/>
    <p:restoredTop sz="95204" autoAdjust="0"/>
  </p:normalViewPr>
  <p:slideViewPr>
    <p:cSldViewPr>
      <p:cViewPr>
        <p:scale>
          <a:sx n="12" d="100"/>
          <a:sy n="12" d="100"/>
        </p:scale>
        <p:origin x="2526" y="-108"/>
      </p:cViewPr>
      <p:guideLst>
        <p:guide orient="horz" pos="14742"/>
        <p:guide pos="102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16" d="100"/>
          <a:sy n="16" d="100"/>
        </p:scale>
        <p:origin x="3114" y="13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13685838" cy="190023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s-ES"/>
          </a:p>
        </p:txBody>
      </p:sp>
      <p:sp>
        <p:nvSpPr>
          <p:cNvPr id="3" name="Marcador de fecha 2"/>
          <p:cNvSpPr>
            <a:spLocks noGrp="1"/>
          </p:cNvSpPr>
          <p:nvPr>
            <p:ph type="dt" idx="1"/>
          </p:nvPr>
        </p:nvSpPr>
        <p:spPr>
          <a:xfrm>
            <a:off x="17889538" y="0"/>
            <a:ext cx="13684250" cy="190023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12B132E7-777E-4AAD-8137-A838BBE9BDD1}" type="datetimeFigureOut">
              <a:rPr lang="es-ES"/>
              <a:pPr>
                <a:defRPr/>
              </a:pPr>
              <a:t>06/05/2021</a:t>
            </a:fld>
            <a:endParaRPr lang="es-ES"/>
          </a:p>
        </p:txBody>
      </p:sp>
      <p:sp>
        <p:nvSpPr>
          <p:cNvPr id="4" name="Marcador de imagen de diapositiva 3"/>
          <p:cNvSpPr>
            <a:spLocks noGrp="1" noRot="1" noChangeAspect="1"/>
          </p:cNvSpPr>
          <p:nvPr>
            <p:ph type="sldImg" idx="2"/>
          </p:nvPr>
        </p:nvSpPr>
        <p:spPr>
          <a:xfrm>
            <a:off x="11361738" y="4740275"/>
            <a:ext cx="8858250" cy="12796838"/>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3157538" y="18248313"/>
            <a:ext cx="25266650" cy="14930437"/>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36018788"/>
            <a:ext cx="13685838" cy="190023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s-ES"/>
          </a:p>
        </p:txBody>
      </p:sp>
      <p:sp>
        <p:nvSpPr>
          <p:cNvPr id="7" name="Marcador de número de diapositiva 6"/>
          <p:cNvSpPr>
            <a:spLocks noGrp="1"/>
          </p:cNvSpPr>
          <p:nvPr>
            <p:ph type="sldNum" sz="quarter" idx="5"/>
          </p:nvPr>
        </p:nvSpPr>
        <p:spPr>
          <a:xfrm>
            <a:off x="17889538" y="36018788"/>
            <a:ext cx="13684250" cy="190023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280232C-A6EF-4421-818A-B09B0164DA8E}" type="slidenum">
              <a:rPr lang="es-ES" altLang="es-ES"/>
              <a:pPr/>
              <a:t>‹Nº›</a:t>
            </a:fld>
            <a:endParaRPr lang="es-ES" altLang="es-ES"/>
          </a:p>
        </p:txBody>
      </p:sp>
    </p:spTree>
    <p:extLst>
      <p:ext uri="{BB962C8B-B14F-4D97-AF65-F5344CB8AC3E}">
        <p14:creationId xmlns:p14="http://schemas.microsoft.com/office/powerpoint/2010/main" val="2921858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altLang="es-ES"/>
          </a:p>
        </p:txBody>
      </p:sp>
      <p:sp>
        <p:nvSpPr>
          <p:cNvPr id="410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fld id="{421F1A11-0DE4-40AA-8B49-83F39D18001F}" type="slidenum">
              <a:rPr lang="es-ES" altLang="es-ES" sz="1200"/>
              <a:pPr/>
              <a:t>1</a:t>
            </a:fld>
            <a:endParaRPr lang="es-ES" altLang="es-ES" sz="1200"/>
          </a:p>
        </p:txBody>
      </p:sp>
    </p:spTree>
    <p:extLst>
      <p:ext uri="{BB962C8B-B14F-4D97-AF65-F5344CB8AC3E}">
        <p14:creationId xmlns:p14="http://schemas.microsoft.com/office/powerpoint/2010/main" val="355801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430463" y="14540057"/>
            <a:ext cx="27543125" cy="10033577"/>
          </a:xfrm>
        </p:spPr>
        <p:txBody>
          <a:bodyPr/>
          <a:lstStyle/>
          <a:p>
            <a:r>
              <a:rPr lang="es-ES"/>
              <a:t>Haga clic para modificar el estilo de título del patrón</a:t>
            </a:r>
          </a:p>
        </p:txBody>
      </p:sp>
      <p:sp>
        <p:nvSpPr>
          <p:cNvPr id="3" name="2 Subtítulo"/>
          <p:cNvSpPr>
            <a:spLocks noGrp="1"/>
          </p:cNvSpPr>
          <p:nvPr>
            <p:ph type="subTitle" idx="1"/>
          </p:nvPr>
        </p:nvSpPr>
        <p:spPr>
          <a:xfrm>
            <a:off x="4860925" y="26522942"/>
            <a:ext cx="22682200" cy="1196224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8A437392-3655-4E98-857D-027C1626E923}" type="slidenum">
              <a:rPr lang="es-ES" altLang="es-ES"/>
              <a:pPr/>
              <a:t>‹Nº›</a:t>
            </a:fld>
            <a:endParaRPr lang="es-ES" altLang="es-ES"/>
          </a:p>
        </p:txBody>
      </p:sp>
    </p:spTree>
    <p:extLst>
      <p:ext uri="{BB962C8B-B14F-4D97-AF65-F5344CB8AC3E}">
        <p14:creationId xmlns:p14="http://schemas.microsoft.com/office/powerpoint/2010/main" val="413771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7142077-6E71-47ED-8446-CA59956C1790}" type="slidenum">
              <a:rPr lang="es-ES" altLang="es-ES"/>
              <a:pPr/>
              <a:t>‹Nº›</a:t>
            </a:fld>
            <a:endParaRPr lang="es-ES" altLang="es-ES"/>
          </a:p>
        </p:txBody>
      </p:sp>
    </p:spTree>
    <p:extLst>
      <p:ext uri="{BB962C8B-B14F-4D97-AF65-F5344CB8AC3E}">
        <p14:creationId xmlns:p14="http://schemas.microsoft.com/office/powerpoint/2010/main" val="323320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3493413" y="1874262"/>
            <a:ext cx="7289800" cy="3993731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620839" y="1874262"/>
            <a:ext cx="21720175" cy="3993731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976C39D5-BCC9-4570-9B35-BB92E51BCEB0}" type="slidenum">
              <a:rPr lang="es-ES" altLang="es-ES"/>
              <a:pPr/>
              <a:t>‹Nº›</a:t>
            </a:fld>
            <a:endParaRPr lang="es-ES" altLang="es-ES"/>
          </a:p>
        </p:txBody>
      </p:sp>
    </p:spTree>
    <p:extLst>
      <p:ext uri="{BB962C8B-B14F-4D97-AF65-F5344CB8AC3E}">
        <p14:creationId xmlns:p14="http://schemas.microsoft.com/office/powerpoint/2010/main" val="1815419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94E4FF50-7FD7-4988-8DEB-979DD4A010D9}" type="slidenum">
              <a:rPr lang="es-ES" altLang="es-ES"/>
              <a:pPr/>
              <a:t>‹Nº›</a:t>
            </a:fld>
            <a:endParaRPr lang="es-ES" altLang="es-ES"/>
          </a:p>
        </p:txBody>
      </p:sp>
    </p:spTree>
    <p:extLst>
      <p:ext uri="{BB962C8B-B14F-4D97-AF65-F5344CB8AC3E}">
        <p14:creationId xmlns:p14="http://schemas.microsoft.com/office/powerpoint/2010/main" val="29316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559051" y="30076344"/>
            <a:ext cx="27544713" cy="9296254"/>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2559051" y="19838265"/>
            <a:ext cx="27544713" cy="102380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Editar los estilos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B3068068-D316-4DB6-8FF9-E0A3B75AC8AF}" type="slidenum">
              <a:rPr lang="es-ES" altLang="es-ES"/>
              <a:pPr/>
              <a:t>‹Nº›</a:t>
            </a:fld>
            <a:endParaRPr lang="es-ES" altLang="es-ES"/>
          </a:p>
        </p:txBody>
      </p:sp>
    </p:spTree>
    <p:extLst>
      <p:ext uri="{BB962C8B-B14F-4D97-AF65-F5344CB8AC3E}">
        <p14:creationId xmlns:p14="http://schemas.microsoft.com/office/powerpoint/2010/main" val="96663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1620839" y="10920992"/>
            <a:ext cx="14504987" cy="30890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16278225" y="10920992"/>
            <a:ext cx="14504988" cy="30890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BB972071-4A0A-404C-A9C7-F1CD46E55985}" type="slidenum">
              <a:rPr lang="es-ES" altLang="es-ES"/>
              <a:pPr/>
              <a:t>‹Nº›</a:t>
            </a:fld>
            <a:endParaRPr lang="es-ES" altLang="es-ES"/>
          </a:p>
        </p:txBody>
      </p:sp>
    </p:spTree>
    <p:extLst>
      <p:ext uri="{BB962C8B-B14F-4D97-AF65-F5344CB8AC3E}">
        <p14:creationId xmlns:p14="http://schemas.microsoft.com/office/powerpoint/2010/main" val="358409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620839" y="10476346"/>
            <a:ext cx="14316075" cy="436764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3 Marcador de contenido"/>
          <p:cNvSpPr>
            <a:spLocks noGrp="1"/>
          </p:cNvSpPr>
          <p:nvPr>
            <p:ph sz="half" idx="2"/>
          </p:nvPr>
        </p:nvSpPr>
        <p:spPr>
          <a:xfrm>
            <a:off x="1620839" y="14843993"/>
            <a:ext cx="14316075" cy="269675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6460791" y="10476346"/>
            <a:ext cx="14322425" cy="436764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5 Marcador de contenido"/>
          <p:cNvSpPr>
            <a:spLocks noGrp="1"/>
          </p:cNvSpPr>
          <p:nvPr>
            <p:ph sz="quarter" idx="4"/>
          </p:nvPr>
        </p:nvSpPr>
        <p:spPr>
          <a:xfrm>
            <a:off x="16460791" y="14843993"/>
            <a:ext cx="14322425" cy="269675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fld id="{A520FB05-DE4B-4A5D-880D-41EAE65E4BFA}" type="slidenum">
              <a:rPr lang="es-ES" altLang="es-ES"/>
              <a:pPr/>
              <a:t>‹Nº›</a:t>
            </a:fld>
            <a:endParaRPr lang="es-ES" altLang="es-ES"/>
          </a:p>
        </p:txBody>
      </p:sp>
    </p:spTree>
    <p:extLst>
      <p:ext uri="{BB962C8B-B14F-4D97-AF65-F5344CB8AC3E}">
        <p14:creationId xmlns:p14="http://schemas.microsoft.com/office/powerpoint/2010/main" val="3189231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fld id="{91580D82-FBF4-4ECE-B3AB-C09930D138BF}" type="slidenum">
              <a:rPr lang="es-ES" altLang="es-ES"/>
              <a:pPr/>
              <a:t>‹Nº›</a:t>
            </a:fld>
            <a:endParaRPr lang="es-ES" altLang="es-ES"/>
          </a:p>
        </p:txBody>
      </p:sp>
    </p:spTree>
    <p:extLst>
      <p:ext uri="{BB962C8B-B14F-4D97-AF65-F5344CB8AC3E}">
        <p14:creationId xmlns:p14="http://schemas.microsoft.com/office/powerpoint/2010/main" val="2239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fld id="{29FB0038-37C9-44FA-9521-A0AC8C3A8742}" type="slidenum">
              <a:rPr lang="es-ES" altLang="es-ES"/>
              <a:pPr/>
              <a:t>‹Nº›</a:t>
            </a:fld>
            <a:endParaRPr lang="es-ES" altLang="es-ES"/>
          </a:p>
        </p:txBody>
      </p:sp>
    </p:spTree>
    <p:extLst>
      <p:ext uri="{BB962C8B-B14F-4D97-AF65-F5344CB8AC3E}">
        <p14:creationId xmlns:p14="http://schemas.microsoft.com/office/powerpoint/2010/main" val="1419249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20838" y="1863005"/>
            <a:ext cx="10660062" cy="7932305"/>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12669840" y="1863004"/>
            <a:ext cx="18113375" cy="399485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620838" y="9795309"/>
            <a:ext cx="10660062" cy="320162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D3B397E8-A1C9-4CF8-8FEA-53EE315C86E1}" type="slidenum">
              <a:rPr lang="es-ES" altLang="es-ES"/>
              <a:pPr/>
              <a:t>‹Nº›</a:t>
            </a:fld>
            <a:endParaRPr lang="es-ES" altLang="es-ES"/>
          </a:p>
        </p:txBody>
      </p:sp>
    </p:spTree>
    <p:extLst>
      <p:ext uri="{BB962C8B-B14F-4D97-AF65-F5344CB8AC3E}">
        <p14:creationId xmlns:p14="http://schemas.microsoft.com/office/powerpoint/2010/main" val="532318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51588" y="32764846"/>
            <a:ext cx="19442112" cy="3866717"/>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6351588" y="4181909"/>
            <a:ext cx="19442112" cy="2808388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p>
        </p:txBody>
      </p:sp>
      <p:sp>
        <p:nvSpPr>
          <p:cNvPr id="4" name="3 Marcador de texto"/>
          <p:cNvSpPr>
            <a:spLocks noGrp="1"/>
          </p:cNvSpPr>
          <p:nvPr>
            <p:ph type="body" sz="half" idx="2"/>
          </p:nvPr>
        </p:nvSpPr>
        <p:spPr>
          <a:xfrm>
            <a:off x="6351588" y="36631564"/>
            <a:ext cx="19442112" cy="5493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fld id="{A1E29386-21DC-4426-B389-D2688BB71296}" type="slidenum">
              <a:rPr lang="es-ES" altLang="es-ES"/>
              <a:pPr/>
              <a:t>‹Nº›</a:t>
            </a:fld>
            <a:endParaRPr lang="es-ES" altLang="es-ES"/>
          </a:p>
        </p:txBody>
      </p:sp>
    </p:spTree>
    <p:extLst>
      <p:ext uri="{BB962C8B-B14F-4D97-AF65-F5344CB8AC3E}">
        <p14:creationId xmlns:p14="http://schemas.microsoft.com/office/powerpoint/2010/main" val="429445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20838" y="1873250"/>
            <a:ext cx="29162375" cy="780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1480" tIns="205740" rIns="411480" bIns="205740" numCol="1" anchor="ctr" anchorCtr="0" compatLnSpc="1">
            <a:prstTxWarp prst="textNoShape">
              <a:avLst/>
            </a:prstTxWarp>
          </a:bodyPr>
          <a:lstStyle/>
          <a:p>
            <a:pPr lvl="0"/>
            <a:r>
              <a:rPr lang="es-ES" altLang="es-ES"/>
              <a:t>Haga clic para cambiar el estilo de título	</a:t>
            </a:r>
          </a:p>
        </p:txBody>
      </p:sp>
      <p:sp>
        <p:nvSpPr>
          <p:cNvPr id="1027" name="Rectangle 3"/>
          <p:cNvSpPr>
            <a:spLocks noGrp="1" noChangeArrowheads="1"/>
          </p:cNvSpPr>
          <p:nvPr>
            <p:ph type="body" idx="1"/>
          </p:nvPr>
        </p:nvSpPr>
        <p:spPr bwMode="auto">
          <a:xfrm>
            <a:off x="1620838" y="10922000"/>
            <a:ext cx="29162375" cy="308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1480" tIns="205740" rIns="411480" bIns="20574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1028" name="Rectangle 4"/>
          <p:cNvSpPr>
            <a:spLocks noGrp="1" noChangeArrowheads="1"/>
          </p:cNvSpPr>
          <p:nvPr>
            <p:ph type="dt" sz="half" idx="2"/>
          </p:nvPr>
        </p:nvSpPr>
        <p:spPr bwMode="auto">
          <a:xfrm>
            <a:off x="1620838" y="42624375"/>
            <a:ext cx="7559675" cy="3248025"/>
          </a:xfrm>
          <a:prstGeom prst="rect">
            <a:avLst/>
          </a:prstGeom>
          <a:noFill/>
          <a:ln w="9525">
            <a:noFill/>
            <a:miter lim="800000"/>
            <a:headEnd/>
            <a:tailEnd/>
          </a:ln>
          <a:effectLst/>
        </p:spPr>
        <p:txBody>
          <a:bodyPr vert="horz" wrap="square" lIns="411480" tIns="205740" rIns="411480" bIns="205740" numCol="1" anchor="t" anchorCtr="0" compatLnSpc="1">
            <a:prstTxWarp prst="textNoShape">
              <a:avLst/>
            </a:prstTxWarp>
          </a:bodyPr>
          <a:lstStyle>
            <a:lvl1pPr eaLnBrk="1" hangingPunct="1">
              <a:defRPr sz="6300">
                <a:latin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11071225" y="42624375"/>
            <a:ext cx="10261600" cy="3248025"/>
          </a:xfrm>
          <a:prstGeom prst="rect">
            <a:avLst/>
          </a:prstGeom>
          <a:noFill/>
          <a:ln w="9525">
            <a:noFill/>
            <a:miter lim="800000"/>
            <a:headEnd/>
            <a:tailEnd/>
          </a:ln>
          <a:effectLst/>
        </p:spPr>
        <p:txBody>
          <a:bodyPr vert="horz" wrap="square" lIns="411480" tIns="205740" rIns="411480" bIns="205740" numCol="1" anchor="t" anchorCtr="0" compatLnSpc="1">
            <a:prstTxWarp prst="textNoShape">
              <a:avLst/>
            </a:prstTxWarp>
          </a:bodyPr>
          <a:lstStyle>
            <a:lvl1pPr algn="ctr" eaLnBrk="1" hangingPunct="1">
              <a:defRPr sz="6300">
                <a:latin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23223538" y="42624375"/>
            <a:ext cx="7559675" cy="3248025"/>
          </a:xfrm>
          <a:prstGeom prst="rect">
            <a:avLst/>
          </a:prstGeom>
          <a:noFill/>
          <a:ln w="9525">
            <a:noFill/>
            <a:miter lim="800000"/>
            <a:headEnd/>
            <a:tailEnd/>
          </a:ln>
          <a:effectLst/>
        </p:spPr>
        <p:txBody>
          <a:bodyPr vert="horz" wrap="square" lIns="411480" tIns="205740" rIns="411480" bIns="205740" numCol="1" anchor="t" anchorCtr="0" compatLnSpc="1">
            <a:prstTxWarp prst="textNoShape">
              <a:avLst/>
            </a:prstTxWarp>
          </a:bodyPr>
          <a:lstStyle>
            <a:lvl1pPr algn="r" eaLnBrk="1" hangingPunct="1">
              <a:defRPr sz="6300"/>
            </a:lvl1pPr>
          </a:lstStyle>
          <a:p>
            <a:fld id="{4853CA55-42DA-45CD-82B9-372F51BC66CC}" type="slidenum">
              <a:rPr lang="es-ES" altLang="es-ES"/>
              <a:pPr/>
              <a:t>‹Nº›</a:t>
            </a:fld>
            <a:endParaRPr lang="es-ES"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fontAlgn="base" hangingPunct="1">
        <a:spcBef>
          <a:spcPct val="0"/>
        </a:spcBef>
        <a:spcAft>
          <a:spcPct val="0"/>
        </a:spcAft>
        <a:defRPr sz="19800">
          <a:solidFill>
            <a:schemeClr val="tx2"/>
          </a:solidFill>
          <a:latin typeface="+mj-lt"/>
          <a:ea typeface="+mj-ea"/>
          <a:cs typeface="+mj-cs"/>
        </a:defRPr>
      </a:lvl1pPr>
      <a:lvl2pPr algn="ctr" defTabSz="4114800" rtl="0" eaLnBrk="1" fontAlgn="base" hangingPunct="1">
        <a:spcBef>
          <a:spcPct val="0"/>
        </a:spcBef>
        <a:spcAft>
          <a:spcPct val="0"/>
        </a:spcAft>
        <a:defRPr sz="19800">
          <a:solidFill>
            <a:schemeClr val="tx2"/>
          </a:solidFill>
          <a:latin typeface="Arial" charset="0"/>
        </a:defRPr>
      </a:lvl2pPr>
      <a:lvl3pPr algn="ctr" defTabSz="4114800" rtl="0" eaLnBrk="1" fontAlgn="base" hangingPunct="1">
        <a:spcBef>
          <a:spcPct val="0"/>
        </a:spcBef>
        <a:spcAft>
          <a:spcPct val="0"/>
        </a:spcAft>
        <a:defRPr sz="19800">
          <a:solidFill>
            <a:schemeClr val="tx2"/>
          </a:solidFill>
          <a:latin typeface="Arial" charset="0"/>
        </a:defRPr>
      </a:lvl3pPr>
      <a:lvl4pPr algn="ctr" defTabSz="4114800" rtl="0" eaLnBrk="1" fontAlgn="base" hangingPunct="1">
        <a:spcBef>
          <a:spcPct val="0"/>
        </a:spcBef>
        <a:spcAft>
          <a:spcPct val="0"/>
        </a:spcAft>
        <a:defRPr sz="19800">
          <a:solidFill>
            <a:schemeClr val="tx2"/>
          </a:solidFill>
          <a:latin typeface="Arial" charset="0"/>
        </a:defRPr>
      </a:lvl4pPr>
      <a:lvl5pPr algn="ctr" defTabSz="4114800" rtl="0" eaLnBrk="1" fontAlgn="base" hangingPunct="1">
        <a:spcBef>
          <a:spcPct val="0"/>
        </a:spcBef>
        <a:spcAft>
          <a:spcPct val="0"/>
        </a:spcAft>
        <a:defRPr sz="19800">
          <a:solidFill>
            <a:schemeClr val="tx2"/>
          </a:solidFill>
          <a:latin typeface="Arial" charset="0"/>
        </a:defRPr>
      </a:lvl5pPr>
      <a:lvl6pPr marL="457200" algn="ctr" defTabSz="4114800" rtl="0" eaLnBrk="1" fontAlgn="base" hangingPunct="1">
        <a:spcBef>
          <a:spcPct val="0"/>
        </a:spcBef>
        <a:spcAft>
          <a:spcPct val="0"/>
        </a:spcAft>
        <a:defRPr sz="19800">
          <a:solidFill>
            <a:schemeClr val="tx2"/>
          </a:solidFill>
          <a:latin typeface="Arial" charset="0"/>
        </a:defRPr>
      </a:lvl6pPr>
      <a:lvl7pPr marL="914400" algn="ctr" defTabSz="4114800" rtl="0" eaLnBrk="1" fontAlgn="base" hangingPunct="1">
        <a:spcBef>
          <a:spcPct val="0"/>
        </a:spcBef>
        <a:spcAft>
          <a:spcPct val="0"/>
        </a:spcAft>
        <a:defRPr sz="19800">
          <a:solidFill>
            <a:schemeClr val="tx2"/>
          </a:solidFill>
          <a:latin typeface="Arial" charset="0"/>
        </a:defRPr>
      </a:lvl7pPr>
      <a:lvl8pPr marL="1371600" algn="ctr" defTabSz="4114800" rtl="0" eaLnBrk="1" fontAlgn="base" hangingPunct="1">
        <a:spcBef>
          <a:spcPct val="0"/>
        </a:spcBef>
        <a:spcAft>
          <a:spcPct val="0"/>
        </a:spcAft>
        <a:defRPr sz="19800">
          <a:solidFill>
            <a:schemeClr val="tx2"/>
          </a:solidFill>
          <a:latin typeface="Arial" charset="0"/>
        </a:defRPr>
      </a:lvl8pPr>
      <a:lvl9pPr marL="1828800" algn="ctr" defTabSz="4114800" rtl="0" eaLnBrk="1" fontAlgn="base" hangingPunct="1">
        <a:spcBef>
          <a:spcPct val="0"/>
        </a:spcBef>
        <a:spcAft>
          <a:spcPct val="0"/>
        </a:spcAft>
        <a:defRPr sz="19800">
          <a:solidFill>
            <a:schemeClr val="tx2"/>
          </a:solidFill>
          <a:latin typeface="Arial" charset="0"/>
        </a:defRPr>
      </a:lvl9pPr>
    </p:titleStyle>
    <p:bodyStyle>
      <a:lvl1pPr marL="1543050" indent="-1543050" algn="l" defTabSz="4114800" rtl="0" eaLnBrk="1" fontAlgn="base" hangingPunct="1">
        <a:spcBef>
          <a:spcPct val="20000"/>
        </a:spcBef>
        <a:spcAft>
          <a:spcPct val="0"/>
        </a:spcAft>
        <a:buChar char="•"/>
        <a:defRPr sz="14400">
          <a:solidFill>
            <a:schemeClr val="tx1"/>
          </a:solidFill>
          <a:latin typeface="+mn-lt"/>
          <a:ea typeface="+mn-ea"/>
          <a:cs typeface="+mn-cs"/>
        </a:defRPr>
      </a:lvl1pPr>
      <a:lvl2pPr marL="3343275" indent="-1285875" algn="l" defTabSz="4114800" rtl="0" eaLnBrk="1" fontAlgn="base" hangingPunct="1">
        <a:spcBef>
          <a:spcPct val="20000"/>
        </a:spcBef>
        <a:spcAft>
          <a:spcPct val="0"/>
        </a:spcAft>
        <a:buChar char="–"/>
        <a:defRPr sz="12600">
          <a:solidFill>
            <a:schemeClr val="tx1"/>
          </a:solidFill>
          <a:latin typeface="+mn-lt"/>
        </a:defRPr>
      </a:lvl2pPr>
      <a:lvl3pPr marL="5143500" indent="-1028700" algn="l" defTabSz="4114800" rtl="0" eaLnBrk="1" fontAlgn="base" hangingPunct="1">
        <a:spcBef>
          <a:spcPct val="20000"/>
        </a:spcBef>
        <a:spcAft>
          <a:spcPct val="0"/>
        </a:spcAft>
        <a:buChar char="•"/>
        <a:defRPr sz="10800">
          <a:solidFill>
            <a:schemeClr val="tx1"/>
          </a:solidFill>
          <a:latin typeface="+mn-lt"/>
        </a:defRPr>
      </a:lvl3pPr>
      <a:lvl4pPr marL="7200900" indent="-1028700" algn="l" defTabSz="4114800" rtl="0" eaLnBrk="1" fontAlgn="base" hangingPunct="1">
        <a:spcBef>
          <a:spcPct val="20000"/>
        </a:spcBef>
        <a:spcAft>
          <a:spcPct val="0"/>
        </a:spcAft>
        <a:buChar char="–"/>
        <a:defRPr sz="9000">
          <a:solidFill>
            <a:schemeClr val="tx1"/>
          </a:solidFill>
          <a:latin typeface="+mn-lt"/>
        </a:defRPr>
      </a:lvl4pPr>
      <a:lvl5pPr marL="9258300" indent="-1028700" algn="l" defTabSz="4114800" rtl="0" eaLnBrk="1" fontAlgn="base" hangingPunct="1">
        <a:spcBef>
          <a:spcPct val="20000"/>
        </a:spcBef>
        <a:spcAft>
          <a:spcPct val="0"/>
        </a:spcAft>
        <a:buChar char="»"/>
        <a:defRPr sz="9000">
          <a:solidFill>
            <a:schemeClr val="tx1"/>
          </a:solidFill>
          <a:latin typeface="+mn-lt"/>
        </a:defRPr>
      </a:lvl5pPr>
      <a:lvl6pPr marL="9715500" indent="-1028700" algn="l" defTabSz="4114800" rtl="0" eaLnBrk="1" fontAlgn="base" hangingPunct="1">
        <a:spcBef>
          <a:spcPct val="20000"/>
        </a:spcBef>
        <a:spcAft>
          <a:spcPct val="0"/>
        </a:spcAft>
        <a:buChar char="»"/>
        <a:defRPr sz="9000">
          <a:solidFill>
            <a:schemeClr val="tx1"/>
          </a:solidFill>
          <a:latin typeface="+mn-lt"/>
        </a:defRPr>
      </a:lvl6pPr>
      <a:lvl7pPr marL="10172700" indent="-1028700" algn="l" defTabSz="4114800" rtl="0" eaLnBrk="1" fontAlgn="base" hangingPunct="1">
        <a:spcBef>
          <a:spcPct val="20000"/>
        </a:spcBef>
        <a:spcAft>
          <a:spcPct val="0"/>
        </a:spcAft>
        <a:buChar char="»"/>
        <a:defRPr sz="9000">
          <a:solidFill>
            <a:schemeClr val="tx1"/>
          </a:solidFill>
          <a:latin typeface="+mn-lt"/>
        </a:defRPr>
      </a:lvl7pPr>
      <a:lvl8pPr marL="10629900" indent="-1028700" algn="l" defTabSz="4114800" rtl="0" eaLnBrk="1" fontAlgn="base" hangingPunct="1">
        <a:spcBef>
          <a:spcPct val="20000"/>
        </a:spcBef>
        <a:spcAft>
          <a:spcPct val="0"/>
        </a:spcAft>
        <a:buChar char="»"/>
        <a:defRPr sz="9000">
          <a:solidFill>
            <a:schemeClr val="tx1"/>
          </a:solidFill>
          <a:latin typeface="+mn-lt"/>
        </a:defRPr>
      </a:lvl8pPr>
      <a:lvl9pPr marL="11087100" indent="-1028700" algn="l" defTabSz="4114800" rtl="0" eaLnBrk="1" fontAlgn="base" hangingPunct="1">
        <a:spcBef>
          <a:spcPct val="20000"/>
        </a:spcBef>
        <a:spcAft>
          <a:spcPct val="0"/>
        </a:spcAft>
        <a:buChar char="»"/>
        <a:defRPr sz="9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59"/>
          <p:cNvSpPr txBox="1">
            <a:spLocks noChangeArrowheads="1"/>
          </p:cNvSpPr>
          <p:nvPr/>
        </p:nvSpPr>
        <p:spPr bwMode="auto">
          <a:xfrm>
            <a:off x="4527550" y="8032750"/>
            <a:ext cx="1841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114800">
              <a:spcBef>
                <a:spcPct val="20000"/>
              </a:spcBef>
              <a:buChar char="•"/>
              <a:defRPr sz="14400">
                <a:solidFill>
                  <a:schemeClr val="tx1"/>
                </a:solidFill>
                <a:latin typeface="Arial" charset="0"/>
              </a:defRPr>
            </a:lvl1pPr>
            <a:lvl2pPr marL="742950" indent="-285750" defTabSz="4114800">
              <a:spcBef>
                <a:spcPct val="20000"/>
              </a:spcBef>
              <a:buChar char="–"/>
              <a:defRPr sz="12600">
                <a:solidFill>
                  <a:schemeClr val="tx1"/>
                </a:solidFill>
                <a:latin typeface="Arial" charset="0"/>
              </a:defRPr>
            </a:lvl2pPr>
            <a:lvl3pPr marL="1143000" indent="-228600" defTabSz="4114800">
              <a:spcBef>
                <a:spcPct val="20000"/>
              </a:spcBef>
              <a:buChar char="•"/>
              <a:defRPr sz="10800">
                <a:solidFill>
                  <a:schemeClr val="tx1"/>
                </a:solidFill>
                <a:latin typeface="Arial" charset="0"/>
              </a:defRPr>
            </a:lvl3pPr>
            <a:lvl4pPr marL="1600200" indent="-228600" defTabSz="4114800">
              <a:spcBef>
                <a:spcPct val="20000"/>
              </a:spcBef>
              <a:buChar char="–"/>
              <a:defRPr sz="9000">
                <a:solidFill>
                  <a:schemeClr val="tx1"/>
                </a:solidFill>
                <a:latin typeface="Arial" charset="0"/>
              </a:defRPr>
            </a:lvl4pPr>
            <a:lvl5pPr marL="2057400" indent="-228600" defTabSz="4114800">
              <a:spcBef>
                <a:spcPct val="20000"/>
              </a:spcBef>
              <a:buChar char="»"/>
              <a:defRPr sz="9000">
                <a:solidFill>
                  <a:schemeClr val="tx1"/>
                </a:solidFill>
                <a:latin typeface="Arial" charset="0"/>
              </a:defRPr>
            </a:lvl5pPr>
            <a:lvl6pPr marL="2514600" indent="-228600" defTabSz="4114800" eaLnBrk="0" fontAlgn="base" hangingPunct="0">
              <a:spcBef>
                <a:spcPct val="20000"/>
              </a:spcBef>
              <a:spcAft>
                <a:spcPct val="0"/>
              </a:spcAft>
              <a:buChar char="»"/>
              <a:defRPr sz="9000">
                <a:solidFill>
                  <a:schemeClr val="tx1"/>
                </a:solidFill>
                <a:latin typeface="Arial" charset="0"/>
              </a:defRPr>
            </a:lvl6pPr>
            <a:lvl7pPr marL="2971800" indent="-228600" defTabSz="4114800" eaLnBrk="0" fontAlgn="base" hangingPunct="0">
              <a:spcBef>
                <a:spcPct val="20000"/>
              </a:spcBef>
              <a:spcAft>
                <a:spcPct val="0"/>
              </a:spcAft>
              <a:buChar char="»"/>
              <a:defRPr sz="9000">
                <a:solidFill>
                  <a:schemeClr val="tx1"/>
                </a:solidFill>
                <a:latin typeface="Arial" charset="0"/>
              </a:defRPr>
            </a:lvl7pPr>
            <a:lvl8pPr marL="3429000" indent="-228600" defTabSz="4114800" eaLnBrk="0" fontAlgn="base" hangingPunct="0">
              <a:spcBef>
                <a:spcPct val="20000"/>
              </a:spcBef>
              <a:spcAft>
                <a:spcPct val="0"/>
              </a:spcAft>
              <a:buChar char="»"/>
              <a:defRPr sz="9000">
                <a:solidFill>
                  <a:schemeClr val="tx1"/>
                </a:solidFill>
                <a:latin typeface="Arial" charset="0"/>
              </a:defRPr>
            </a:lvl8pPr>
            <a:lvl9pPr marL="3886200" indent="-228600" defTabSz="4114800" eaLnBrk="0" fontAlgn="base" hangingPunct="0">
              <a:spcBef>
                <a:spcPct val="20000"/>
              </a:spcBef>
              <a:spcAft>
                <a:spcPct val="0"/>
              </a:spcAft>
              <a:buChar char="»"/>
              <a:defRPr sz="9000">
                <a:solidFill>
                  <a:schemeClr val="tx1"/>
                </a:solidFill>
                <a:latin typeface="Arial" charset="0"/>
              </a:defRPr>
            </a:lvl9pPr>
          </a:lstStyle>
          <a:p>
            <a:pPr eaLnBrk="1" hangingPunct="1">
              <a:spcBef>
                <a:spcPct val="0"/>
              </a:spcBef>
              <a:buFontTx/>
              <a:buNone/>
            </a:pPr>
            <a:endParaRPr lang="es-ES" altLang="es-ES" sz="1900"/>
          </a:p>
        </p:txBody>
      </p:sp>
      <p:sp>
        <p:nvSpPr>
          <p:cNvPr id="3076" name="Rectangle 85"/>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77" name="Rectangle 87"/>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78" name="Rectangle 89"/>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79" name="Rectangle 92"/>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80" name="Rectangle 305"/>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81" name="Rectangle 307"/>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82" name="Rectangle 309"/>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83" name="Rectangle 304"/>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84" name="Rectangle 306"/>
          <p:cNvSpPr>
            <a:spLocks noChangeArrowheads="1"/>
          </p:cNvSpPr>
          <p:nvPr/>
        </p:nvSpPr>
        <p:spPr bwMode="auto">
          <a:xfrm>
            <a:off x="0" y="200025"/>
            <a:ext cx="184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2" name="Rectangle 299"/>
          <p:cNvSpPr>
            <a:spLocks noChangeArrowheads="1"/>
          </p:cNvSpPr>
          <p:nvPr/>
        </p:nvSpPr>
        <p:spPr bwMode="auto">
          <a:xfrm>
            <a:off x="0" y="-371475"/>
            <a:ext cx="1841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87" name="Rectangle 89"/>
          <p:cNvSpPr>
            <a:spLocks noChangeArrowheads="1"/>
          </p:cNvSpPr>
          <p:nvPr/>
        </p:nvSpPr>
        <p:spPr bwMode="auto">
          <a:xfrm>
            <a:off x="9194" y="966788"/>
            <a:ext cx="685800" cy="45951775"/>
          </a:xfrm>
          <a:prstGeom prst="rect">
            <a:avLst/>
          </a:prstGeom>
          <a:solidFill>
            <a:srgbClr val="008000">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88" name="Rectangle 370"/>
          <p:cNvSpPr>
            <a:spLocks noChangeArrowheads="1"/>
          </p:cNvSpPr>
          <p:nvPr/>
        </p:nvSpPr>
        <p:spPr bwMode="auto">
          <a:xfrm>
            <a:off x="0" y="-371475"/>
            <a:ext cx="1841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endParaRPr lang="es-ES" altLang="es-ES"/>
          </a:p>
        </p:txBody>
      </p:sp>
      <p:sp>
        <p:nvSpPr>
          <p:cNvPr id="3089" name="Rectangle 372"/>
          <p:cNvSpPr>
            <a:spLocks noChangeArrowheads="1"/>
          </p:cNvSpPr>
          <p:nvPr/>
        </p:nvSpPr>
        <p:spPr bwMode="auto">
          <a:xfrm>
            <a:off x="0" y="-371475"/>
            <a:ext cx="1841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3090" name="Rectangle 374"/>
          <p:cNvSpPr>
            <a:spLocks noChangeArrowheads="1"/>
          </p:cNvSpPr>
          <p:nvPr/>
        </p:nvSpPr>
        <p:spPr bwMode="auto">
          <a:xfrm>
            <a:off x="0" y="-371475"/>
            <a:ext cx="18415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grpSp>
        <p:nvGrpSpPr>
          <p:cNvPr id="120" name="Grupo 119"/>
          <p:cNvGrpSpPr/>
          <p:nvPr/>
        </p:nvGrpSpPr>
        <p:grpSpPr>
          <a:xfrm>
            <a:off x="6685747" y="8227736"/>
            <a:ext cx="3425276" cy="7172390"/>
            <a:chOff x="5679947" y="841044"/>
            <a:chExt cx="3425276" cy="5517223"/>
          </a:xfrm>
          <a:scene3d>
            <a:camera prst="orthographicFront">
              <a:rot lat="0" lon="0" rev="0"/>
            </a:camera>
            <a:lightRig rig="contrasting" dir="t">
              <a:rot lat="0" lon="0" rev="1200000"/>
            </a:lightRig>
          </a:scene3d>
        </p:grpSpPr>
        <p:sp>
          <p:nvSpPr>
            <p:cNvPr id="121" name="Rectángulo 120"/>
            <p:cNvSpPr/>
            <p:nvPr/>
          </p:nvSpPr>
          <p:spPr>
            <a:xfrm>
              <a:off x="5679947" y="841044"/>
              <a:ext cx="3425276" cy="5517223"/>
            </a:xfrm>
            <a:prstGeom prst="rect">
              <a:avLst/>
            </a:prstGeom>
            <a:noFill/>
            <a:ln>
              <a:noFill/>
            </a:ln>
            <a:effectLst/>
            <a:sp3d/>
          </p:spPr>
        </p:sp>
        <p:sp>
          <p:nvSpPr>
            <p:cNvPr id="122" name="Rectángulo 121"/>
            <p:cNvSpPr/>
            <p:nvPr/>
          </p:nvSpPr>
          <p:spPr>
            <a:xfrm>
              <a:off x="5679947" y="841044"/>
              <a:ext cx="3425276" cy="5517223"/>
            </a:xfrm>
            <a:prstGeom prst="rect">
              <a:avLst/>
            </a:prstGeom>
            <a:noFill/>
            <a:ln>
              <a:noFill/>
            </a:ln>
            <a:effectLst/>
            <a:sp3d/>
          </p:spPr>
          <p:txBody>
            <a:bodyPr lIns="0" tIns="96012" rIns="0" bIns="0" spcCol="1270"/>
            <a:lstStyle/>
            <a:p>
              <a:pPr defTabSz="1244600" eaLnBrk="1" fontAlgn="auto" hangingPunct="1">
                <a:lnSpc>
                  <a:spcPct val="90000"/>
                </a:lnSpc>
                <a:spcAft>
                  <a:spcPct val="35000"/>
                </a:spcAft>
                <a:defRPr/>
              </a:pPr>
              <a:endParaRPr lang="es-ES" sz="2800" dirty="0">
                <a:solidFill>
                  <a:sysClr val="windowText" lastClr="000000">
                    <a:hueOff val="0"/>
                    <a:satOff val="0"/>
                    <a:lumOff val="0"/>
                    <a:alphaOff val="0"/>
                  </a:sysClr>
                </a:solidFill>
                <a:latin typeface="Calibri" panose="020F0502020204030204"/>
              </a:endParaRPr>
            </a:p>
          </p:txBody>
        </p:sp>
      </p:grpSp>
      <p:sp>
        <p:nvSpPr>
          <p:cNvPr id="3094" name="Rectangle 281"/>
          <p:cNvSpPr>
            <a:spLocks noChangeArrowheads="1"/>
          </p:cNvSpPr>
          <p:nvPr/>
        </p:nvSpPr>
        <p:spPr bwMode="auto">
          <a:xfrm>
            <a:off x="0" y="-669925"/>
            <a:ext cx="184150" cy="133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endParaRPr lang="es-ES" altLang="es-ES"/>
          </a:p>
        </p:txBody>
      </p:sp>
      <p:sp>
        <p:nvSpPr>
          <p:cNvPr id="3099" name="2 CuadroTexto"/>
          <p:cNvSpPr txBox="1">
            <a:spLocks noChangeArrowheads="1"/>
          </p:cNvSpPr>
          <p:nvPr/>
        </p:nvSpPr>
        <p:spPr bwMode="auto">
          <a:xfrm>
            <a:off x="1035177" y="23214390"/>
            <a:ext cx="14557248" cy="1634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gn="just"/>
            <a:r>
              <a:rPr lang="es-ES" sz="3200" dirty="0"/>
              <a:t>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a:t>
            </a:r>
          </a:p>
          <a:p>
            <a:pPr algn="just"/>
            <a:endParaRPr lang="es-ES" sz="3200" dirty="0"/>
          </a:p>
          <a:p>
            <a:pPr algn="just"/>
            <a:endParaRPr lang="es-ES" altLang="es-ES" sz="3200" dirty="0"/>
          </a:p>
        </p:txBody>
      </p:sp>
      <p:sp>
        <p:nvSpPr>
          <p:cNvPr id="4" name="CuadroTexto 3"/>
          <p:cNvSpPr txBox="1"/>
          <p:nvPr/>
        </p:nvSpPr>
        <p:spPr>
          <a:xfrm>
            <a:off x="1035177" y="21699499"/>
            <a:ext cx="14557248" cy="1015663"/>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s-ES" sz="6000" b="1" dirty="0">
                <a:solidFill>
                  <a:schemeClr val="bg1"/>
                </a:solidFill>
                <a:latin typeface="Calibri" panose="020F0502020204030204" pitchFamily="34" charset="0"/>
                <a:cs typeface="Calibri" panose="020F0502020204030204" pitchFamily="34" charset="0"/>
              </a:rPr>
              <a:t>INTRODUCCIÓN</a:t>
            </a:r>
          </a:p>
        </p:txBody>
      </p:sp>
      <p:sp>
        <p:nvSpPr>
          <p:cNvPr id="38" name="CuadroTexto 37"/>
          <p:cNvSpPr txBox="1"/>
          <p:nvPr/>
        </p:nvSpPr>
        <p:spPr>
          <a:xfrm>
            <a:off x="1038225" y="39309131"/>
            <a:ext cx="14557248"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s-ES" sz="6000" b="1" dirty="0">
                <a:solidFill>
                  <a:schemeClr val="bg1"/>
                </a:solidFill>
                <a:latin typeface="Calibri" panose="020F0502020204030204" pitchFamily="34" charset="0"/>
                <a:cs typeface="Calibri" panose="020F0502020204030204" pitchFamily="34" charset="0"/>
              </a:rPr>
              <a:t>MÉTODOS</a:t>
            </a:r>
          </a:p>
        </p:txBody>
      </p:sp>
      <p:sp>
        <p:nvSpPr>
          <p:cNvPr id="40" name="CuadroTexto 39"/>
          <p:cNvSpPr txBox="1"/>
          <p:nvPr/>
        </p:nvSpPr>
        <p:spPr>
          <a:xfrm>
            <a:off x="1038225" y="10374605"/>
            <a:ext cx="14554200"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s-ES" sz="6000" b="1" dirty="0">
                <a:solidFill>
                  <a:schemeClr val="bg1"/>
                </a:solidFill>
                <a:latin typeface="Calibri" panose="020F0502020204030204" pitchFamily="34" charset="0"/>
                <a:cs typeface="Calibri" panose="020F0502020204030204" pitchFamily="34" charset="0"/>
              </a:rPr>
              <a:t>RESUMEN</a:t>
            </a:r>
          </a:p>
        </p:txBody>
      </p:sp>
      <p:sp>
        <p:nvSpPr>
          <p:cNvPr id="45" name="2 CuadroTexto"/>
          <p:cNvSpPr txBox="1">
            <a:spLocks noChangeArrowheads="1"/>
          </p:cNvSpPr>
          <p:nvPr/>
        </p:nvSpPr>
        <p:spPr bwMode="auto">
          <a:xfrm>
            <a:off x="1035177" y="11886226"/>
            <a:ext cx="14557248" cy="8956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gn="just"/>
            <a:r>
              <a:rPr lang="es-ES" sz="3200" dirty="0"/>
              <a:t>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a:t>
            </a:r>
          </a:p>
          <a:p>
            <a:pPr algn="just"/>
            <a:endParaRPr lang="es-ES" sz="3200" dirty="0"/>
          </a:p>
          <a:p>
            <a:pPr algn="just"/>
            <a:r>
              <a:rPr lang="es-ES" sz="3200" b="1" dirty="0"/>
              <a:t>Palabras claves: (no más de 3) </a:t>
            </a:r>
          </a:p>
        </p:txBody>
      </p:sp>
      <p:sp>
        <p:nvSpPr>
          <p:cNvPr id="55" name="Pergamino horizontal 2"/>
          <p:cNvSpPr>
            <a:spLocks noChangeArrowheads="1"/>
          </p:cNvSpPr>
          <p:nvPr/>
        </p:nvSpPr>
        <p:spPr bwMode="auto">
          <a:xfrm>
            <a:off x="1213486" y="6392954"/>
            <a:ext cx="15007423" cy="3299420"/>
          </a:xfrm>
          <a:prstGeom prst="rect">
            <a:avLst/>
          </a:prstGeom>
          <a:solidFill>
            <a:schemeClr val="bg1"/>
          </a:solidFill>
          <a:ln>
            <a:noFill/>
          </a:ln>
        </p:spPr>
        <p:txBody>
          <a:bodyPr anchor="ct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nSpc>
                <a:spcPct val="115000"/>
              </a:lnSpc>
              <a:spcAft>
                <a:spcPts val="600"/>
              </a:spcAft>
            </a:pPr>
            <a:r>
              <a:rPr lang="es-ES" sz="3200" b="1" dirty="0">
                <a:latin typeface="+mj-lt"/>
                <a:ea typeface="Calibri" pitchFamily="34" charset="0"/>
                <a:cs typeface="Calibri" pitchFamily="34" charset="0"/>
              </a:rPr>
              <a:t>Autores (incluida filiación de cada autor)</a:t>
            </a:r>
          </a:p>
          <a:p>
            <a:pPr>
              <a:lnSpc>
                <a:spcPct val="115000"/>
              </a:lnSpc>
              <a:spcAft>
                <a:spcPts val="600"/>
              </a:spcAft>
            </a:pPr>
            <a:r>
              <a:rPr lang="es-ES" altLang="es-ES" sz="3200" b="1" dirty="0">
                <a:latin typeface="+mj-lt"/>
                <a:ea typeface="Calibri" pitchFamily="34" charset="0"/>
                <a:cs typeface="Calibri" pitchFamily="34" charset="0"/>
              </a:rPr>
              <a:t>Correo del primer autor </a:t>
            </a:r>
          </a:p>
          <a:p>
            <a:pPr>
              <a:lnSpc>
                <a:spcPct val="115000"/>
              </a:lnSpc>
              <a:spcAft>
                <a:spcPts val="600"/>
              </a:spcAft>
            </a:pPr>
            <a:endParaRPr lang="es-ES" altLang="es-ES" sz="4000" b="1" dirty="0">
              <a:latin typeface="+mj-lt"/>
              <a:ea typeface="Calibri" pitchFamily="34" charset="0"/>
              <a:cs typeface="Calibri" pitchFamily="34" charset="0"/>
            </a:endParaRPr>
          </a:p>
        </p:txBody>
      </p:sp>
      <p:sp>
        <p:nvSpPr>
          <p:cNvPr id="57" name="Pergamino horizontal 2"/>
          <p:cNvSpPr>
            <a:spLocks noChangeArrowheads="1"/>
          </p:cNvSpPr>
          <p:nvPr/>
        </p:nvSpPr>
        <p:spPr bwMode="auto">
          <a:xfrm>
            <a:off x="1035177" y="1010760"/>
            <a:ext cx="14557248" cy="4777027"/>
          </a:xfrm>
          <a:prstGeom prst="rect">
            <a:avLst/>
          </a:prstGeom>
          <a:solidFill>
            <a:schemeClr val="bg1"/>
          </a:solidFill>
          <a:ln>
            <a:noFill/>
          </a:ln>
        </p:spPr>
        <p:txBody>
          <a:bodyPr anchor="ct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gn="just">
              <a:lnSpc>
                <a:spcPct val="115000"/>
              </a:lnSpc>
              <a:spcAft>
                <a:spcPts val="600"/>
              </a:spcAft>
            </a:pPr>
            <a:r>
              <a:rPr lang="es-ES" sz="6000" b="1" dirty="0">
                <a:latin typeface="+mj-lt"/>
                <a:ea typeface="Calibri" pitchFamily="34" charset="0"/>
                <a:cs typeface="Calibri" pitchFamily="34" charset="0"/>
              </a:rPr>
              <a:t>TÍTULO (NO DEBE EXCEDER LAS 15 PALABRAS. SE ESCRIBE EN MAYÚSCULAS Y NEGRITA).</a:t>
            </a:r>
          </a:p>
        </p:txBody>
      </p:sp>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35425" y="966788"/>
            <a:ext cx="15016949" cy="6406814"/>
          </a:xfrm>
          <a:prstGeom prst="rect">
            <a:avLst/>
          </a:prstGeom>
        </p:spPr>
      </p:pic>
      <p:sp>
        <p:nvSpPr>
          <p:cNvPr id="58" name="Rectangle 89"/>
          <p:cNvSpPr>
            <a:spLocks noChangeArrowheads="1"/>
          </p:cNvSpPr>
          <p:nvPr/>
        </p:nvSpPr>
        <p:spPr bwMode="auto">
          <a:xfrm>
            <a:off x="31746825" y="966788"/>
            <a:ext cx="685800" cy="45951775"/>
          </a:xfrm>
          <a:prstGeom prst="rect">
            <a:avLst/>
          </a:prstGeom>
          <a:solidFill>
            <a:srgbClr val="008000">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eaLnBrk="1" hangingPunct="1"/>
            <a:endParaRPr lang="es-ES" altLang="es-ES"/>
          </a:p>
        </p:txBody>
      </p:sp>
      <p:sp>
        <p:nvSpPr>
          <p:cNvPr id="60" name="2 CuadroTexto"/>
          <p:cNvSpPr txBox="1">
            <a:spLocks noChangeArrowheads="1"/>
          </p:cNvSpPr>
          <p:nvPr/>
        </p:nvSpPr>
        <p:spPr bwMode="auto">
          <a:xfrm>
            <a:off x="1035177" y="40787836"/>
            <a:ext cx="14557248" cy="456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gn="just"/>
            <a:r>
              <a:rPr lang="es-ES" sz="3200" dirty="0"/>
              <a:t>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a:t>
            </a:r>
          </a:p>
        </p:txBody>
      </p:sp>
      <p:sp>
        <p:nvSpPr>
          <p:cNvPr id="61" name="CuadroTexto 60"/>
          <p:cNvSpPr txBox="1"/>
          <p:nvPr/>
        </p:nvSpPr>
        <p:spPr>
          <a:xfrm>
            <a:off x="16964025" y="8056220"/>
            <a:ext cx="14554200"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s-ES" sz="6000" b="1" dirty="0">
                <a:solidFill>
                  <a:schemeClr val="bg1"/>
                </a:solidFill>
                <a:latin typeface="Calibri" panose="020F0502020204030204" pitchFamily="34" charset="0"/>
                <a:cs typeface="Calibri" panose="020F0502020204030204" pitchFamily="34" charset="0"/>
              </a:rPr>
              <a:t>RESULTADOS</a:t>
            </a:r>
          </a:p>
        </p:txBody>
      </p:sp>
      <p:sp>
        <p:nvSpPr>
          <p:cNvPr id="62" name="2 CuadroTexto"/>
          <p:cNvSpPr txBox="1">
            <a:spLocks noChangeArrowheads="1"/>
          </p:cNvSpPr>
          <p:nvPr/>
        </p:nvSpPr>
        <p:spPr bwMode="auto">
          <a:xfrm>
            <a:off x="16884777" y="9610725"/>
            <a:ext cx="14557248" cy="1782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gn="just"/>
            <a:r>
              <a:rPr lang="es-ES" sz="3200" dirty="0"/>
              <a:t>En este apartado pueden colocarse tablas o figuras con buena calidad.</a:t>
            </a:r>
          </a:p>
          <a:p>
            <a:pPr algn="just"/>
            <a:endParaRPr lang="es-ES" sz="3200" dirty="0"/>
          </a:p>
          <a:p>
            <a:pPr algn="just"/>
            <a:r>
              <a:rPr lang="es-ES" sz="3200" dirty="0"/>
              <a:t>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a:t>
            </a:r>
          </a:p>
          <a:p>
            <a:pPr algn="just"/>
            <a:endParaRPr lang="es-ES" sz="3200" dirty="0"/>
          </a:p>
          <a:p>
            <a:pPr algn="just"/>
            <a:endParaRPr lang="es-ES" altLang="es-ES" sz="3200" dirty="0"/>
          </a:p>
          <a:p>
            <a:pPr algn="just"/>
            <a:endParaRPr lang="es-ES" altLang="es-ES" sz="3200" dirty="0"/>
          </a:p>
        </p:txBody>
      </p:sp>
      <p:sp>
        <p:nvSpPr>
          <p:cNvPr id="63" name="CuadroTexto 62"/>
          <p:cNvSpPr txBox="1"/>
          <p:nvPr/>
        </p:nvSpPr>
        <p:spPr>
          <a:xfrm>
            <a:off x="16964025" y="37728525"/>
            <a:ext cx="14554200"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s-ES" sz="6000" b="1" dirty="0">
                <a:solidFill>
                  <a:schemeClr val="bg1"/>
                </a:solidFill>
                <a:latin typeface="Calibri" panose="020F0502020204030204" pitchFamily="34" charset="0"/>
                <a:cs typeface="Calibri" panose="020F0502020204030204" pitchFamily="34" charset="0"/>
              </a:rPr>
              <a:t>CONCLUSIONES</a:t>
            </a:r>
          </a:p>
        </p:txBody>
      </p:sp>
      <p:sp>
        <p:nvSpPr>
          <p:cNvPr id="64" name="2 CuadroTexto"/>
          <p:cNvSpPr txBox="1">
            <a:spLocks noChangeArrowheads="1"/>
          </p:cNvSpPr>
          <p:nvPr/>
        </p:nvSpPr>
        <p:spPr bwMode="auto">
          <a:xfrm>
            <a:off x="16959498" y="39143312"/>
            <a:ext cx="14557248"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gn="just"/>
            <a:r>
              <a:rPr lang="es-ES" sz="3200" dirty="0"/>
              <a:t>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a:t>
            </a:r>
          </a:p>
        </p:txBody>
      </p:sp>
      <p:pic>
        <p:nvPicPr>
          <p:cNvPr id="17" name="Marcador de contenido 1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16860640" y="25993725"/>
            <a:ext cx="7620000" cy="5334000"/>
          </a:xfrm>
        </p:spPr>
      </p:pic>
      <p:sp>
        <p:nvSpPr>
          <p:cNvPr id="69" name="2 CuadroTexto"/>
          <p:cNvSpPr txBox="1">
            <a:spLocks noChangeArrowheads="1"/>
          </p:cNvSpPr>
          <p:nvPr/>
        </p:nvSpPr>
        <p:spPr bwMode="auto">
          <a:xfrm>
            <a:off x="24321643" y="26644788"/>
            <a:ext cx="7144519"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gn="just"/>
            <a:r>
              <a:rPr lang="es-ES" sz="3200" dirty="0"/>
              <a:t>La letra es Arial 32. Los textos se presentaran en  los correspondientes bloques de texto distribuidos por todo el poster evitando recargarlo con texto. Utilice imágenes que aporten al contenido del trabajo. Vele por la visualidad del poster. La letra es Arial 32. </a:t>
            </a:r>
          </a:p>
        </p:txBody>
      </p:sp>
      <p:sp>
        <p:nvSpPr>
          <p:cNvPr id="72" name="2 CuadroTexto"/>
          <p:cNvSpPr txBox="1">
            <a:spLocks noChangeArrowheads="1"/>
          </p:cNvSpPr>
          <p:nvPr/>
        </p:nvSpPr>
        <p:spPr bwMode="auto">
          <a:xfrm>
            <a:off x="16884777" y="31556325"/>
            <a:ext cx="1455724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100">
                <a:solidFill>
                  <a:schemeClr val="tx1"/>
                </a:solidFill>
                <a:latin typeface="Arial" charset="0"/>
              </a:defRPr>
            </a:lvl1pPr>
            <a:lvl2pPr marL="742950" indent="-285750">
              <a:defRPr sz="8100">
                <a:solidFill>
                  <a:schemeClr val="tx1"/>
                </a:solidFill>
                <a:latin typeface="Arial" charset="0"/>
              </a:defRPr>
            </a:lvl2pPr>
            <a:lvl3pPr marL="1143000" indent="-228600">
              <a:defRPr sz="8100">
                <a:solidFill>
                  <a:schemeClr val="tx1"/>
                </a:solidFill>
                <a:latin typeface="Arial" charset="0"/>
              </a:defRPr>
            </a:lvl3pPr>
            <a:lvl4pPr marL="1600200" indent="-228600">
              <a:defRPr sz="8100">
                <a:solidFill>
                  <a:schemeClr val="tx1"/>
                </a:solidFill>
                <a:latin typeface="Arial" charset="0"/>
              </a:defRPr>
            </a:lvl4pPr>
            <a:lvl5pPr marL="2057400" indent="-228600">
              <a:defRPr sz="8100">
                <a:solidFill>
                  <a:schemeClr val="tx1"/>
                </a:solidFill>
                <a:latin typeface="Arial" charset="0"/>
              </a:defRPr>
            </a:lvl5pPr>
            <a:lvl6pPr marL="2514600" indent="-228600" eaLnBrk="0" fontAlgn="base" hangingPunct="0">
              <a:spcBef>
                <a:spcPct val="0"/>
              </a:spcBef>
              <a:spcAft>
                <a:spcPct val="0"/>
              </a:spcAft>
              <a:defRPr sz="8100">
                <a:solidFill>
                  <a:schemeClr val="tx1"/>
                </a:solidFill>
                <a:latin typeface="Arial" charset="0"/>
              </a:defRPr>
            </a:lvl6pPr>
            <a:lvl7pPr marL="2971800" indent="-228600" eaLnBrk="0" fontAlgn="base" hangingPunct="0">
              <a:spcBef>
                <a:spcPct val="0"/>
              </a:spcBef>
              <a:spcAft>
                <a:spcPct val="0"/>
              </a:spcAft>
              <a:defRPr sz="8100">
                <a:solidFill>
                  <a:schemeClr val="tx1"/>
                </a:solidFill>
                <a:latin typeface="Arial" charset="0"/>
              </a:defRPr>
            </a:lvl7pPr>
            <a:lvl8pPr marL="3429000" indent="-228600" eaLnBrk="0" fontAlgn="base" hangingPunct="0">
              <a:spcBef>
                <a:spcPct val="0"/>
              </a:spcBef>
              <a:spcAft>
                <a:spcPct val="0"/>
              </a:spcAft>
              <a:defRPr sz="8100">
                <a:solidFill>
                  <a:schemeClr val="tx1"/>
                </a:solidFill>
                <a:latin typeface="Arial" charset="0"/>
              </a:defRPr>
            </a:lvl8pPr>
            <a:lvl9pPr marL="3886200" indent="-228600" eaLnBrk="0" fontAlgn="base" hangingPunct="0">
              <a:spcBef>
                <a:spcPct val="0"/>
              </a:spcBef>
              <a:spcAft>
                <a:spcPct val="0"/>
              </a:spcAft>
              <a:defRPr sz="8100">
                <a:solidFill>
                  <a:schemeClr val="tx1"/>
                </a:solidFill>
                <a:latin typeface="Arial" charset="0"/>
              </a:defRPr>
            </a:lvl9pPr>
          </a:lstStyle>
          <a:p>
            <a:pPr algn="just"/>
            <a:r>
              <a:rPr lang="es-ES" sz="3200" dirty="0"/>
              <a:t>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La letra es Arial 32. Los textos se presentaran en  los correspondientes bloques de texto distribuidos por todo el poster evitando recargarlo con texto. Utilice imágenes que aporten al contenido del trabajo. Vele por la visualidad del poster. </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14800" rtl="0" eaLnBrk="1" fontAlgn="base" latinLnBrk="0" hangingPunct="1">
          <a:lnSpc>
            <a:spcPct val="100000"/>
          </a:lnSpc>
          <a:spcBef>
            <a:spcPct val="0"/>
          </a:spcBef>
          <a:spcAft>
            <a:spcPct val="0"/>
          </a:spcAft>
          <a:buClrTx/>
          <a:buSzTx/>
          <a:buFontTx/>
          <a:buNone/>
          <a:tabLst/>
          <a:defRPr kumimoji="0" lang="es-ES" sz="8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14800" rtl="0" eaLnBrk="1" fontAlgn="base" latinLnBrk="0" hangingPunct="1">
          <a:lnSpc>
            <a:spcPct val="100000"/>
          </a:lnSpc>
          <a:spcBef>
            <a:spcPct val="0"/>
          </a:spcBef>
          <a:spcAft>
            <a:spcPct val="0"/>
          </a:spcAft>
          <a:buClrTx/>
          <a:buSzTx/>
          <a:buFontTx/>
          <a:buNone/>
          <a:tabLst/>
          <a:defRPr kumimoji="0" lang="es-ES" sz="81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ntilla Taller MA y DS" id="{CB599EFD-2D35-40C1-8D5B-987E8236E029}" vid="{0BFA36FF-609F-4861-9E00-0F4446C3605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Taller MA y DS</Template>
  <TotalTime>0</TotalTime>
  <Words>1559</Words>
  <Application>Microsoft Office PowerPoint</Application>
  <PresentationFormat>Personalizado</PresentationFormat>
  <Paragraphs>21</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Diseño predeterminado</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Yaimel Gonzalez Leyva</dc:creator>
  <cp:lastModifiedBy>Yaimel Gonzalez Leyva</cp:lastModifiedBy>
  <cp:revision>1</cp:revision>
  <cp:lastPrinted>1601-01-01T00:00:00Z</cp:lastPrinted>
  <dcterms:created xsi:type="dcterms:W3CDTF">2021-05-06T21:31:30Z</dcterms:created>
  <dcterms:modified xsi:type="dcterms:W3CDTF">2021-05-06T21:31:54Z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